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6858000" cy="9144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40"/>
    <a:srgbClr val="E54227"/>
    <a:srgbClr val="996633"/>
    <a:srgbClr val="FF99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1" y="-77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5113655" y="7383194"/>
            <a:ext cx="2523932" cy="970671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05408" y="1035052"/>
            <a:ext cx="6047184" cy="1960033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05408" y="3000373"/>
            <a:ext cx="6047184" cy="23368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028700" y="8016876"/>
            <a:ext cx="4343400" cy="486833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028700" y="7534273"/>
            <a:ext cx="4343400" cy="486833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AR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94185" y="7669743"/>
            <a:ext cx="377190" cy="486833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086350" y="508000"/>
            <a:ext cx="1428750" cy="73152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508000"/>
            <a:ext cx="4686300" cy="73152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56659"/>
            <a:ext cx="6172200" cy="1865376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510411"/>
            <a:ext cx="6172200" cy="6096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3593592" y="8640064"/>
            <a:ext cx="1600200" cy="402336"/>
          </a:xfrm>
        </p:spPr>
        <p:txBody>
          <a:bodyPr/>
          <a:lstStyle/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" y="8641293"/>
            <a:ext cx="3195042" cy="401108"/>
          </a:xfrm>
        </p:spPr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5276" y="9380"/>
            <a:ext cx="6847449" cy="9115865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5113655" y="790137"/>
            <a:ext cx="2523932" cy="970671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5216724" y="8636000"/>
            <a:ext cx="1600200" cy="406400"/>
          </a:xfrm>
        </p:spPr>
        <p:txBody>
          <a:bodyPr/>
          <a:lstStyle/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964532" y="8641293"/>
            <a:ext cx="3195042" cy="401108"/>
          </a:xfrm>
        </p:spPr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338292" y="1079499"/>
            <a:ext cx="377190" cy="401108"/>
          </a:xfrm>
        </p:spPr>
        <p:txBody>
          <a:bodyPr/>
          <a:lstStyle/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4851596" y="12508"/>
            <a:ext cx="2004646" cy="2533613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9379"/>
            <a:ext cx="6852725" cy="9125244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50" y="361953"/>
            <a:ext cx="5429250" cy="1816100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85750" y="2178048"/>
            <a:ext cx="2914650" cy="3048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296584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296584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3593592" y="8641292"/>
            <a:ext cx="1600200" cy="402336"/>
          </a:xfrm>
        </p:spPr>
        <p:txBody>
          <a:bodyPr/>
          <a:lstStyle/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" y="8641292"/>
            <a:ext cx="3195042" cy="402336"/>
          </a:xfrm>
        </p:spPr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692140" y="8641292"/>
            <a:ext cx="377190" cy="402336"/>
          </a:xfrm>
        </p:spPr>
        <p:txBody>
          <a:bodyPr/>
          <a:lstStyle/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6149" y="387643"/>
            <a:ext cx="800100" cy="8205216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23755" y="387643"/>
            <a:ext cx="435768" cy="402336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023755" y="4569499"/>
            <a:ext cx="435768" cy="402336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1516672" y="387643"/>
            <a:ext cx="5143500" cy="40233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516672" y="4569499"/>
            <a:ext cx="5143500" cy="40233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3593592" y="8641292"/>
            <a:ext cx="1597914" cy="402336"/>
          </a:xfrm>
        </p:spPr>
        <p:txBody>
          <a:bodyPr/>
          <a:lstStyle/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" y="8641292"/>
            <a:ext cx="3195828" cy="402336"/>
          </a:xfrm>
        </p:spPr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692140" y="8644128"/>
            <a:ext cx="377190" cy="402336"/>
          </a:xfrm>
        </p:spPr>
        <p:txBody>
          <a:bodyPr/>
          <a:lstStyle>
            <a:lvl1pPr algn="ctr">
              <a:defRPr/>
            </a:lvl1pPr>
          </a:lstStyle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3593592" y="8641292"/>
            <a:ext cx="1600200" cy="402336"/>
          </a:xfrm>
        </p:spPr>
        <p:txBody>
          <a:bodyPr/>
          <a:lstStyle/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42900" y="8642521"/>
            <a:ext cx="3195042" cy="401108"/>
          </a:xfrm>
        </p:spPr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692140" y="8641292"/>
            <a:ext cx="377190" cy="402336"/>
          </a:xfrm>
        </p:spPr>
        <p:txBody>
          <a:bodyPr/>
          <a:lstStyle/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490219"/>
            <a:ext cx="685800" cy="79248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851892" y="490219"/>
            <a:ext cx="1828800" cy="79248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738438" y="426720"/>
            <a:ext cx="3957066" cy="798576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09232" y="8741664"/>
            <a:ext cx="1600200" cy="402336"/>
          </a:xfrm>
        </p:spPr>
        <p:txBody>
          <a:bodyPr/>
          <a:lstStyle>
            <a:lvl1pPr>
              <a:defRPr sz="900"/>
            </a:lvl1pPr>
          </a:lstStyle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51892" y="8741664"/>
            <a:ext cx="3857340" cy="402336"/>
          </a:xfrm>
        </p:spPr>
        <p:txBody>
          <a:bodyPr/>
          <a:lstStyle>
            <a:lvl1pPr>
              <a:defRPr sz="9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307932" y="8741664"/>
            <a:ext cx="377190" cy="402336"/>
          </a:xfrm>
        </p:spPr>
        <p:txBody>
          <a:bodyPr/>
          <a:lstStyle>
            <a:lvl1pPr>
              <a:defRPr sz="900"/>
            </a:lvl1pPr>
          </a:lstStyle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201195"/>
            <a:ext cx="685800" cy="85344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53678" y="498621"/>
            <a:ext cx="5500116" cy="73152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57250" y="7823200"/>
            <a:ext cx="5500116" cy="9144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81144" y="8741664"/>
            <a:ext cx="1577340" cy="402336"/>
          </a:xfrm>
        </p:spPr>
        <p:txBody>
          <a:bodyPr/>
          <a:lstStyle>
            <a:lvl1pPr>
              <a:defRPr sz="900"/>
            </a:lvl1pPr>
          </a:lstStyle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877824" y="8742892"/>
            <a:ext cx="3711054" cy="402336"/>
          </a:xfrm>
        </p:spPr>
        <p:txBody>
          <a:bodyPr/>
          <a:lstStyle>
            <a:lvl1pPr>
              <a:defRPr sz="9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162894" y="8741664"/>
            <a:ext cx="274320" cy="402336"/>
          </a:xfrm>
        </p:spPr>
        <p:txBody>
          <a:bodyPr/>
          <a:lstStyle>
            <a:lvl1pPr algn="ctr">
              <a:defRPr sz="900"/>
            </a:lvl1pPr>
          </a:lstStyle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5276" y="18758"/>
            <a:ext cx="6847449" cy="9115865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9379"/>
            <a:ext cx="6852725" cy="9125244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4851596" y="6597880"/>
            <a:ext cx="2004646" cy="2533613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342900" y="356659"/>
            <a:ext cx="6172200" cy="1865376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342900" y="2510411"/>
            <a:ext cx="6172200" cy="6096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3593592" y="8641292"/>
            <a:ext cx="1600200" cy="402336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1C99E4E-9596-4FAF-85EF-EB261DB47EF4}" type="datetimeFigureOut">
              <a:rPr lang="es-AR" smtClean="0"/>
              <a:t>26/09/2016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42900" y="8642521"/>
            <a:ext cx="3195042" cy="401108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AR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5692140" y="8641292"/>
            <a:ext cx="377190" cy="402336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AEA4B3E-771F-40F0-AA40-133FC79AE165}" type="slidenum">
              <a:rPr lang="es-AR" smtClean="0"/>
              <a:t>‹Nº›</a:t>
            </a:fld>
            <a:endParaRPr lang="es-A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Elipse"/>
          <p:cNvSpPr/>
          <p:nvPr/>
        </p:nvSpPr>
        <p:spPr>
          <a:xfrm>
            <a:off x="4571984" y="0"/>
            <a:ext cx="2286016" cy="242889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AR" sz="7200" dirty="0" smtClean="0"/>
              <a:t>2</a:t>
            </a:r>
            <a:endParaRPr lang="es-AR" sz="7200" dirty="0"/>
          </a:p>
        </p:txBody>
      </p:sp>
      <p:sp>
        <p:nvSpPr>
          <p:cNvPr id="7" name="6 Elipse"/>
          <p:cNvSpPr/>
          <p:nvPr/>
        </p:nvSpPr>
        <p:spPr>
          <a:xfrm>
            <a:off x="3857628" y="500034"/>
            <a:ext cx="1571636" cy="1714544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" name="4 Elipse"/>
          <p:cNvSpPr/>
          <p:nvPr/>
        </p:nvSpPr>
        <p:spPr>
          <a:xfrm>
            <a:off x="4429132" y="1571604"/>
            <a:ext cx="1214446" cy="114300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AR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142852" y="3714744"/>
            <a:ext cx="6429420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Te invitamos a conocer el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ndor y su importancia en nuestras comunidades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Para comenzar, sal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al patio de tu escuela, mira y mira con mucha atenci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todo lo que te rodea y despu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 comenten en el aula: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11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Qu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aves hay donde vos viv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s, las conoces?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AR" sz="11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Ahora s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!!! Te invitamos a que abran los libros y descuban todo lo que traen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Si comienzan leyendo el libro </a:t>
            </a:r>
            <a:r>
              <a:rPr kumimoji="0" lang="es-AR" sz="1400" b="1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s-AR" sz="1400" b="1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La magia del c</a:t>
            </a:r>
            <a:r>
              <a:rPr kumimoji="0" lang="es-AR" sz="1400" b="1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ón</a:t>
            </a:r>
            <a:r>
              <a:rPr kumimoji="0" lang="es-AR" sz="1400" b="1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dor</a:t>
            </a:r>
            <a:r>
              <a:rPr kumimoji="0" lang="es-AR" sz="1400" b="1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es-AR" sz="1400" b="1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y la historieta </a:t>
            </a:r>
            <a:r>
              <a:rPr kumimoji="0" lang="es-AR" sz="1400" b="1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s-AR" sz="1400" b="1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Luz c</a:t>
            </a:r>
            <a:r>
              <a:rPr kumimoji="0" lang="es-AR" sz="1400" b="1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s-AR" sz="1400" b="1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mara ciencia</a:t>
            </a:r>
            <a:r>
              <a:rPr kumimoji="0" lang="es-AR" sz="1400" b="1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podr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 comenzar a responder algunas dudas que les van a ir surgiendo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kumimoji="0" lang="es-AR" sz="1100" b="0" i="1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Qu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conocen sobre el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ndor: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d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nde vive?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qu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come?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con que aves lo puedes llegar a confundir?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qu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lo diferencia, como lo puedes reconocer? </a:t>
            </a: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AR" sz="1100" b="0" i="1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Hace cuanto creen que el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ndor vuela por estas tierras.</a:t>
            </a: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kumimoji="0" lang="es-AR" sz="1100" b="0" i="1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4" name="23 Imagen" descr="CONDOR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66" y="1428728"/>
            <a:ext cx="2000240" cy="1688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Cuadro de texto 2"/>
          <p:cNvSpPr txBox="1">
            <a:spLocks noChangeArrowheads="1"/>
          </p:cNvSpPr>
          <p:nvPr/>
        </p:nvSpPr>
        <p:spPr bwMode="auto">
          <a:xfrm rot="-445063">
            <a:off x="1002503" y="7126112"/>
            <a:ext cx="3367693" cy="101717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6350" algn="ctr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Sabías que Cóndor significa buitre fabuloso…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Cuentan las mitologías que es mitad agila y mitad león, defensor de los minerales preciosos y las minas de oro…</a:t>
            </a: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300" name="Picture 12" descr="CONDOR DEFINITIV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6" y="7500958"/>
            <a:ext cx="2051050" cy="134778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28" name="27 Rectángulo"/>
          <p:cNvSpPr/>
          <p:nvPr/>
        </p:nvSpPr>
        <p:spPr>
          <a:xfrm>
            <a:off x="0" y="500034"/>
            <a:ext cx="39290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AR" sz="2800" b="1" i="1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Un ave nativa de guantes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AR" sz="2800" b="1" i="1" u="none" strike="noStrike" cap="small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negros y collar blanco</a:t>
            </a:r>
          </a:p>
        </p:txBody>
      </p:sp>
      <p:sp>
        <p:nvSpPr>
          <p:cNvPr id="29" name="28 Rectángulo"/>
          <p:cNvSpPr/>
          <p:nvPr/>
        </p:nvSpPr>
        <p:spPr>
          <a:xfrm>
            <a:off x="2571744" y="2786050"/>
            <a:ext cx="40005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AR" sz="1600" b="0" i="1" u="none" strike="noStrike" cap="sm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 ver si adivinan con quien vamos a trabajar</a:t>
            </a:r>
            <a:r>
              <a:rPr kumimoji="0" lang="es-AR" sz="1600" b="0" i="1" u="none" strike="noStrike" cap="sm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es-AR" sz="1600" b="0" i="0" u="none" strike="noStrike" cap="small" normalizeH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574628">
            <a:off x="803425" y="1335669"/>
            <a:ext cx="1012227" cy="1244470"/>
          </a:xfrm>
          <a:prstGeom prst="rect">
            <a:avLst/>
          </a:prstGeom>
          <a:noFill/>
        </p:spPr>
      </p:pic>
      <p:sp>
        <p:nvSpPr>
          <p:cNvPr id="4" name="3 Rectángulo"/>
          <p:cNvSpPr/>
          <p:nvPr/>
        </p:nvSpPr>
        <p:spPr>
          <a:xfrm>
            <a:off x="214290" y="142844"/>
            <a:ext cx="63579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Si van a la p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gina tres de este libro podr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encontrar un comentario de un famoso cient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fico llamado Charles Darwin que cuenta lo que sinti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al ver un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ndor volar.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Vos alguna vez viste un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ndor volar?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sentiste algo raro cuando lo viste?</a:t>
            </a:r>
          </a:p>
        </p:txBody>
      </p:sp>
      <p:sp>
        <p:nvSpPr>
          <p:cNvPr id="5" name="Cuadro de texto 5"/>
          <p:cNvSpPr txBox="1">
            <a:spLocks noChangeArrowheads="1"/>
          </p:cNvSpPr>
          <p:nvPr/>
        </p:nvSpPr>
        <p:spPr bwMode="auto">
          <a:xfrm>
            <a:off x="1785926" y="1142976"/>
            <a:ext cx="4572032" cy="1071570"/>
          </a:xfrm>
          <a:prstGeom prst="rect">
            <a:avLst/>
          </a:prstGeom>
          <a:solidFill>
            <a:srgbClr val="E85840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s-AR" sz="12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cs typeface="Arial" pitchFamily="34" charset="0"/>
              </a:rPr>
              <a:t>Charles Darwin es uno de los científicos que más impacto ha tenido no sólo en las ciencias, sino también en el mundo político y religioso. Sus ideas, expresadas hace 150 años cambiaron de un solo golpe la concepción de cómo la vida apareció y se desarrolló en nuestro planeta</a:t>
            </a:r>
            <a:r>
              <a:rPr kumimoji="0" lang="es-AR" sz="1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cs typeface="Arial" pitchFamily="34" charset="0"/>
              </a:rPr>
              <a:t>.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14290" y="2500298"/>
            <a:ext cx="65008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6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Llego la hora de ser creativo</a:t>
            </a:r>
            <a:r>
              <a:rPr kumimoji="0" lang="es-AR" sz="16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es-AR" sz="16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500042" y="2857488"/>
            <a:ext cx="500066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Cu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les son tus habilidades?... 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En el cap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tulo 4 del libro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La magia del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ndor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encontraras 2 hermosas leyendas (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el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ndor y la joven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y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el </a:t>
            </a:r>
            <a:r>
              <a:rPr kumimoji="0" lang="es-AR" sz="1400" b="0" i="1" u="none" strike="noStrike" cap="small" normalizeH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chilongo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y el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ndor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) te invitamos a desatar su creatividad y hacer un dibujo o historieta sobre lo que entienden de algunas de estas leyendas.</a:t>
            </a: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9 Imagen" descr="c579323521c732753c1767d1fe478db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843019">
            <a:off x="5482340" y="2803745"/>
            <a:ext cx="947609" cy="1731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357166" y="4500562"/>
            <a:ext cx="574990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600" b="0" u="none" strike="noStrike" cap="small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Parte del trabajo de los arqueólogos es recuperar información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600" b="0" u="none" strike="noStrike" cap="small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para interpretar lo que encuentran en las excavaciones…</a:t>
            </a:r>
            <a:endParaRPr kumimoji="0" lang="es-AR" sz="2400" b="0" u="none" strike="noStrike" cap="small" normalizeH="0" dirty="0" smtClean="0">
              <a:ln>
                <a:noFill/>
              </a:ln>
              <a:solidFill>
                <a:srgbClr val="C0000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142852" y="5214942"/>
            <a:ext cx="6572296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Los invitamos a averiguar que funci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tiene el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ndor en la cultura de las comunidades que avistaron la provincia de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rdoba. Acudan a los libros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La magia del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ndor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(cap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tulo 5) y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Pueblo de las sierras, del piedemonte, de los valles y las llanuras: la protecci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del patrimonio arqueol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gico de las sociedades ind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genas de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rdoba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Conoces lo que hay en el Cerro Colorado?</a:t>
            </a: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Qu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se encuentra en las representaciones en los aleros del Cerro Colorado?</a:t>
            </a: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Este lugar es el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ú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nico que tiene pictograf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as en la provincia de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rdoba?</a:t>
            </a: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¿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En tu localidad tienen aleros, los conoces, tiene pictograf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as?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Los invitamos a leer el cuento que est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en el libro 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Pueblo de las sierras, del piedemonte, de los valles y las llanuras: la protecci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n del patrimonio arqueol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gico de las sociedades ind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í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genas de C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rdoba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 (p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gina 7 y 8), relacionarlo con las preguntas que trabajaron y responder las consignas que plantea el libro del cuento en la p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s-AR" sz="1400" b="0" i="1" u="none" strike="noStrike" cap="small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mbria" pitchFamily="18" charset="0"/>
                <a:ea typeface="Calibri" pitchFamily="34" charset="0"/>
                <a:cs typeface="Times New Roman" pitchFamily="18" charset="0"/>
              </a:rPr>
              <a:t>g. 9.</a:t>
            </a:r>
            <a:endParaRPr kumimoji="0" lang="es-AR" sz="1400" b="0" i="0" u="none" strike="noStrike" cap="small" normalizeH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Mirador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68</TotalTime>
  <Words>566</Words>
  <Application>Microsoft Office PowerPoint</Application>
  <PresentationFormat>Presentación en pantalla (4:3)</PresentationFormat>
  <Paragraphs>33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Brío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LAMMAL</dc:creator>
  <cp:lastModifiedBy>nn</cp:lastModifiedBy>
  <cp:revision>8</cp:revision>
  <dcterms:created xsi:type="dcterms:W3CDTF">2016-09-13T17:02:20Z</dcterms:created>
  <dcterms:modified xsi:type="dcterms:W3CDTF">2016-09-26T15:38:23Z</dcterms:modified>
</cp:coreProperties>
</file>